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52964"/>
            <a:ext cx="7415927" cy="425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b="1" spc="-20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 to Video Production &amp; Editing and Career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548187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training session will provide a strong foundation for participants to understand the basics of video production and the necessary tools for a successful career in the field.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96313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970752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944678"/>
            <a:ext cx="2495550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Akbar Hossan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5655" y="720685"/>
            <a:ext cx="7725489" cy="1266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spc="-12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 to Video Production &amp; Editing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5655" y="2518886"/>
            <a:ext cx="455890" cy="455890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2581" y="2594848"/>
            <a:ext cx="121920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7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854190" y="2518886"/>
            <a:ext cx="4158020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spc="-6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is Video Production &amp; Editing?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854190" y="2957155"/>
            <a:ext cx="7066955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Video production involves capturing footage, while editing involves manipulating and refining that footage.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95655" y="4036100"/>
            <a:ext cx="455890" cy="455890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32458" y="4112062"/>
            <a:ext cx="182285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7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6854190" y="4036100"/>
            <a:ext cx="253305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spc="-6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Importance of Editing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6854190" y="4474369"/>
            <a:ext cx="7066955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Editing is essential for storytelling, creating a polished final product, and engaging viewers.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95655" y="5553313"/>
            <a:ext cx="455890" cy="455890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30077" y="5629275"/>
            <a:ext cx="187047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7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6854190" y="5553313"/>
            <a:ext cx="317849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spc="-6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Stages of Video Production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854190" y="5991582"/>
            <a:ext cx="706695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process involves pre-production, production, and post-production.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6195655" y="6746319"/>
            <a:ext cx="455890" cy="455890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25314" y="6822281"/>
            <a:ext cx="196453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7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6854190" y="6746319"/>
            <a:ext cx="253305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spc="-6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Pre-Production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6854190" y="7184588"/>
            <a:ext cx="706695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stage includes planning, scripting, and storyboarding.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14776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spc="-14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Software for Video Production &amp; Editing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4174927"/>
            <a:ext cx="32374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spc="-73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Video Editing Software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807506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Adobe Premiere Pro, Final Cut Pro, DaVinci Resolve are widely used.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4174927"/>
            <a:ext cx="324564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spc="-73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Audio Editing Software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807506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Audacity and Adobe Audition are popular choices for audio editing.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417492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spc="-73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Other Tools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807506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After Effects is used for motion graphics, and Photoshop for visual elements.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07" y="511373"/>
            <a:ext cx="7658695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b="1" spc="-10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Careers in Video Production &amp; Editing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26507" y="1339215"/>
            <a:ext cx="7890986" cy="6378893"/>
          </a:xfrm>
          <a:prstGeom prst="roundRect">
            <a:avLst>
              <a:gd name="adj" fmla="val 117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4127" y="1346835"/>
            <a:ext cx="7875746" cy="5162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13078" y="1461849"/>
            <a:ext cx="357616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4754761" y="1461849"/>
            <a:ext cx="357616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Description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34127" y="1863090"/>
            <a:ext cx="7875746" cy="8024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813078" y="1978104"/>
            <a:ext cx="357616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Videographer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4754761" y="1978104"/>
            <a:ext cx="3576161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Operates the camera and shoots video footage.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34127" y="2665571"/>
            <a:ext cx="7875746" cy="8024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13078" y="2780586"/>
            <a:ext cx="357616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Video Editor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4754761" y="2780586"/>
            <a:ext cx="3576161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Edits video content, cuts footage, adds transitions, sound, etc.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34127" y="3468052"/>
            <a:ext cx="7875746" cy="5162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813078" y="3583067"/>
            <a:ext cx="357616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Sound Engineer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4754761" y="3583067"/>
            <a:ext cx="357616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Mixes and edits soundtracks.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34127" y="3984308"/>
            <a:ext cx="7875746" cy="8024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813078" y="4099322"/>
            <a:ext cx="357616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 Director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4754761" y="4099322"/>
            <a:ext cx="3576161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production equipment and technical aspects of the shoot.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34127" y="4786789"/>
            <a:ext cx="7875746" cy="8024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813078" y="4901803"/>
            <a:ext cx="357616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Director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4754761" y="4901803"/>
            <a:ext cx="3576161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Oversees the creative direction of the project.</a:t>
            </a:r>
            <a:endParaRPr lang="en-US" sz="1400" dirty="0"/>
          </a:p>
        </p:txBody>
      </p:sp>
      <p:sp>
        <p:nvSpPr>
          <p:cNvPr id="23" name="Shape 20"/>
          <p:cNvSpPr/>
          <p:nvPr/>
        </p:nvSpPr>
        <p:spPr>
          <a:xfrm>
            <a:off x="634127" y="5589270"/>
            <a:ext cx="7875746" cy="8024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813078" y="5704284"/>
            <a:ext cx="357616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News Producer</a:t>
            </a:r>
            <a:endParaRPr lang="en-US" sz="1400" dirty="0"/>
          </a:p>
        </p:txBody>
      </p:sp>
      <p:sp>
        <p:nvSpPr>
          <p:cNvPr id="25" name="Text 22"/>
          <p:cNvSpPr/>
          <p:nvPr/>
        </p:nvSpPr>
        <p:spPr>
          <a:xfrm>
            <a:off x="4754761" y="5704284"/>
            <a:ext cx="3576161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video content in news organizations.</a:t>
            </a:r>
            <a:endParaRPr lang="en-US" sz="1400" dirty="0"/>
          </a:p>
        </p:txBody>
      </p:sp>
      <p:sp>
        <p:nvSpPr>
          <p:cNvPr id="26" name="Shape 23"/>
          <p:cNvSpPr/>
          <p:nvPr/>
        </p:nvSpPr>
        <p:spPr>
          <a:xfrm>
            <a:off x="634127" y="6391751"/>
            <a:ext cx="7875746" cy="8024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813078" y="6506766"/>
            <a:ext cx="357616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Assignment Editor</a:t>
            </a:r>
            <a:endParaRPr lang="en-US" sz="1400" dirty="0"/>
          </a:p>
        </p:txBody>
      </p:sp>
      <p:sp>
        <p:nvSpPr>
          <p:cNvPr id="28" name="Text 25"/>
          <p:cNvSpPr/>
          <p:nvPr/>
        </p:nvSpPr>
        <p:spPr>
          <a:xfrm>
            <a:off x="4754761" y="6506766"/>
            <a:ext cx="3576161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Allocates tasks in newsrooms and media houses.</a:t>
            </a:r>
            <a:endParaRPr lang="en-US" sz="1400" dirty="0"/>
          </a:p>
        </p:txBody>
      </p:sp>
      <p:sp>
        <p:nvSpPr>
          <p:cNvPr id="29" name="Shape 26"/>
          <p:cNvSpPr/>
          <p:nvPr/>
        </p:nvSpPr>
        <p:spPr>
          <a:xfrm>
            <a:off x="634127" y="7194233"/>
            <a:ext cx="7875746" cy="5162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813078" y="7309247"/>
            <a:ext cx="357616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Graphics Editor/Producer</a:t>
            </a:r>
            <a:endParaRPr lang="en-US" sz="1400" dirty="0"/>
          </a:p>
        </p:txBody>
      </p:sp>
      <p:sp>
        <p:nvSpPr>
          <p:cNvPr id="31" name="Text 28"/>
          <p:cNvSpPr/>
          <p:nvPr/>
        </p:nvSpPr>
        <p:spPr>
          <a:xfrm>
            <a:off x="4754761" y="7309247"/>
            <a:ext cx="357616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visual elements for video content.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0905" y="633055"/>
            <a:ext cx="7534989" cy="1436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50"/>
              </a:lnSpc>
              <a:buNone/>
            </a:pPr>
            <a:r>
              <a:rPr lang="en-US" sz="4500" b="1" spc="-13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Career Skills &amp; Growth Opportunities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290905" y="2672596"/>
            <a:ext cx="517088" cy="517088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0215" y="2758678"/>
            <a:ext cx="1383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8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7037784" y="2672596"/>
            <a:ext cx="2873216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6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Attention to Detail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7037784" y="3169563"/>
            <a:ext cx="6788110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Meticulousness is crucial for video production and editing.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6290905" y="4025622"/>
            <a:ext cx="517088" cy="517088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46044" y="4111704"/>
            <a:ext cx="2068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8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7037784" y="4025622"/>
            <a:ext cx="3310652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6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Creativity and Innovation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7037784" y="4522589"/>
            <a:ext cx="6788110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ability to think outside the box is essential for success.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6290905" y="5378648"/>
            <a:ext cx="517088" cy="517088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3305" y="5464731"/>
            <a:ext cx="21216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8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7037784" y="5378648"/>
            <a:ext cx="3839885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6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Proficiency in Software Tools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7037784" y="5875615"/>
            <a:ext cx="6788110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Mastering video editing software is a must.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6290905" y="6731675"/>
            <a:ext cx="517088" cy="517088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38067" y="6817757"/>
            <a:ext cx="22276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8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7037784" y="6731675"/>
            <a:ext cx="4139327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6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Communication and Teamwork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7037784" y="7228642"/>
            <a:ext cx="6788110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 communication and collaboration are vital.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0067" y="650915"/>
            <a:ext cx="7616666" cy="13637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b="1" spc="-129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Practical Session: Download and Install Essential Software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067" y="2341840"/>
            <a:ext cx="1090970" cy="17455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68220" y="2559963"/>
            <a:ext cx="3658076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spc="-6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Download Essential Software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68220" y="3031688"/>
            <a:ext cx="6198513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Participants will be guided on downloading essential software.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067" y="4087416"/>
            <a:ext cx="1090970" cy="17455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68220" y="4305538"/>
            <a:ext cx="293870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spc="-6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Installation Instructions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68220" y="4777264"/>
            <a:ext cx="6198513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Step-by-step instructions will be provided for installation.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067" y="5832991"/>
            <a:ext cx="1090970" cy="17455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68220" y="6051113"/>
            <a:ext cx="359402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spc="-6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Software Interface Overview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68220" y="6522839"/>
            <a:ext cx="6198513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brief overview of the software interface will be given.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572339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spc="-14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Q&amp;A and Discussion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714149"/>
            <a:ext cx="7415927" cy="1848088"/>
          </a:xfrm>
          <a:prstGeom prst="roundRect">
            <a:avLst>
              <a:gd name="adj" fmla="val 5611"/>
            </a:avLst>
          </a:prstGeom>
          <a:solidFill>
            <a:srgbClr val="110080"/>
          </a:solidFill>
          <a:ln w="1524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297620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spc="-7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Questions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6093" y="3510082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Participants are encouraged to ask questions related to video production and editing.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4809053"/>
            <a:ext cx="7415927" cy="1848088"/>
          </a:xfrm>
          <a:prstGeom prst="roundRect">
            <a:avLst>
              <a:gd name="adj" fmla="val 5611"/>
            </a:avLst>
          </a:prstGeom>
          <a:solidFill>
            <a:srgbClr val="110080"/>
          </a:solidFill>
          <a:ln w="1524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6093" y="507111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spc="-7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Career Goals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126093" y="5604986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Discussions on career goals and skills needed for the industry will be fostered.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30561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spc="-14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Closing &amp; Next Session Preview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382154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1524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67395" y="3914061"/>
            <a:ext cx="14859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spc="-8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382154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spc="-7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Session Recap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435542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session's topics will be recapped.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52749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1524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0605" y="5367457"/>
            <a:ext cx="22217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spc="-8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666280" y="527494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spc="-7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Next Session Preview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666280" y="5808821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next session, "Communication Skills &amp; Legal Issues in Video Production," will be previewed.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2024-09-11T14:43:55Z</dcterms:created>
  <dcterms:modified xsi:type="dcterms:W3CDTF">2024-09-11T14:43:55Z</dcterms:modified>
</cp:coreProperties>
</file>